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6" r:id="rId2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3B7"/>
    <a:srgbClr val="E75DC9"/>
    <a:srgbClr val="EE858C"/>
    <a:srgbClr val="FBF2EC"/>
    <a:srgbClr val="EED3DE"/>
    <a:srgbClr val="5D1EA0"/>
    <a:srgbClr val="EEB0B0"/>
    <a:srgbClr val="FFF000"/>
    <a:srgbClr val="906E30"/>
    <a:srgbClr val="A47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52" d="100"/>
          <a:sy n="52" d="100"/>
        </p:scale>
        <p:origin x="2429" y="58"/>
      </p:cViewPr>
      <p:guideLst>
        <p:guide orient="horz" pos="3413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児童館 三ヶ日" userId="5ab3bf248e28cdc7" providerId="LiveId" clId="{384C0F0A-39E5-46CF-A9CD-75D0966B6F30}"/>
    <pc:docChg chg="modSld">
      <pc:chgData name="児童館 三ヶ日" userId="5ab3bf248e28cdc7" providerId="LiveId" clId="{384C0F0A-39E5-46CF-A9CD-75D0966B6F30}" dt="2025-09-30T05:41:14.433" v="3"/>
      <pc:docMkLst>
        <pc:docMk/>
      </pc:docMkLst>
      <pc:sldChg chg="modSp mod">
        <pc:chgData name="児童館 三ヶ日" userId="5ab3bf248e28cdc7" providerId="LiveId" clId="{384C0F0A-39E5-46CF-A9CD-75D0966B6F30}" dt="2025-09-30T05:41:14.433" v="3"/>
        <pc:sldMkLst>
          <pc:docMk/>
          <pc:sldMk cId="22282653" sldId="266"/>
        </pc:sldMkLst>
        <pc:spChg chg="mod">
          <ac:chgData name="児童館 三ヶ日" userId="5ab3bf248e28cdc7" providerId="LiveId" clId="{384C0F0A-39E5-46CF-A9CD-75D0966B6F30}" dt="2025-09-30T05:41:14.433" v="3"/>
          <ac:spMkLst>
            <pc:docMk/>
            <pc:sldMk cId="22282653" sldId="266"/>
            <ac:spMk id="10" creationId="{B7FC576C-33B0-7342-B49C-B0495A25EF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A68926-4C69-6741-82CF-3083DDAA4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8" b="47826"/>
          <a:stretch/>
        </p:blipFill>
        <p:spPr>
          <a:xfrm>
            <a:off x="-2" y="56807"/>
            <a:ext cx="7775575" cy="28529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510663F-7EF7-C645-B3B1-FCE595EE8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48967"/>
          <a:stretch/>
        </p:blipFill>
        <p:spPr>
          <a:xfrm>
            <a:off x="212052" y="8022967"/>
            <a:ext cx="7501255" cy="28041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319658-F12A-8E4F-9DDB-E0DF5388A6AE}"/>
              </a:ext>
            </a:extLst>
          </p:cNvPr>
          <p:cNvSpPr txBox="1"/>
          <p:nvPr/>
        </p:nvSpPr>
        <p:spPr>
          <a:xfrm>
            <a:off x="450064" y="663953"/>
            <a:ext cx="625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公益社団法人　静岡県理学療法士会　主催</a:t>
            </a:r>
            <a:endParaRPr kumimoji="1" lang="en-US" altLang="ja-JP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53F2E7-B3A3-234E-BF0B-F69BB047FD61}"/>
              </a:ext>
            </a:extLst>
          </p:cNvPr>
          <p:cNvSpPr/>
          <p:nvPr/>
        </p:nvSpPr>
        <p:spPr>
          <a:xfrm>
            <a:off x="815897" y="1294260"/>
            <a:ext cx="614377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solidFill>
                  <a:srgbClr val="D363B7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産後</a:t>
            </a:r>
            <a:r>
              <a:rPr lang="ja-JP" altLang="en-US" sz="4800" dirty="0">
                <a:solidFill>
                  <a:srgbClr val="D363B7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sz="5400" dirty="0">
                <a:solidFill>
                  <a:srgbClr val="D363B7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女性</a:t>
            </a:r>
            <a:r>
              <a:rPr lang="ja-JP" altLang="en-US" sz="4800" dirty="0">
                <a:solidFill>
                  <a:srgbClr val="D363B7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のための</a:t>
            </a:r>
            <a:endParaRPr lang="en-US" altLang="ja-JP" sz="4800" dirty="0">
              <a:solidFill>
                <a:srgbClr val="D363B7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5400" dirty="0">
                <a:solidFill>
                  <a:srgbClr val="D363B7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骨盤ケア</a:t>
            </a:r>
            <a:endParaRPr lang="en-US" altLang="ja-JP" sz="5400" dirty="0">
              <a:solidFill>
                <a:srgbClr val="D363B7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198317C-FDCB-294B-902A-E692F009953F}"/>
              </a:ext>
            </a:extLst>
          </p:cNvPr>
          <p:cNvGrpSpPr/>
          <p:nvPr/>
        </p:nvGrpSpPr>
        <p:grpSpPr>
          <a:xfrm>
            <a:off x="5159070" y="1637514"/>
            <a:ext cx="2982040" cy="3111467"/>
            <a:chOff x="378990" y="5533869"/>
            <a:chExt cx="2026619" cy="244871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722323A-2429-9C44-A35D-E3BB1852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90" y="5533869"/>
              <a:ext cx="2026619" cy="2448715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7FC576C-33B0-7342-B49C-B0495A25EF81}"/>
                </a:ext>
              </a:extLst>
            </p:cNvPr>
            <p:cNvSpPr txBox="1"/>
            <p:nvPr/>
          </p:nvSpPr>
          <p:spPr>
            <a:xfrm>
              <a:off x="716184" y="5858196"/>
              <a:ext cx="1373594" cy="123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無料</a:t>
              </a:r>
              <a:endParaRPr kumimoji="1"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kumimoji="1" lang="ja-JP" altLang="en-US" sz="32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定員</a:t>
              </a:r>
              <a:endParaRPr kumimoji="1"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32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１</a:t>
              </a:r>
              <a:r>
                <a:rPr kumimoji="1" lang="en-US" altLang="ja-JP" sz="32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0</a:t>
              </a:r>
              <a:r>
                <a:rPr kumimoji="1" lang="ja-JP" altLang="en-US" sz="32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名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034ACE-F4C1-F741-9651-A8B66C9B2BA9}"/>
              </a:ext>
            </a:extLst>
          </p:cNvPr>
          <p:cNvSpPr txBox="1"/>
          <p:nvPr/>
        </p:nvSpPr>
        <p:spPr>
          <a:xfrm>
            <a:off x="607146" y="3560482"/>
            <a:ext cx="7031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［日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時］　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５年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月２２日（水）</a:t>
            </a:r>
            <a:endParaRPr lang="en-US" altLang="ja-JP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30〜11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受付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：１５～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kumimoji="1"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［会</a:t>
            </a:r>
            <a:r>
              <a:rPr kumimoji="1"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kumimoji="1"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］　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三ヶ日総合福祉センター　研修室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［対</a:t>
            </a:r>
            <a:r>
              <a: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象］  </a:t>
            </a:r>
            <a:r>
              <a:rPr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産後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ヶ月以上</a:t>
            </a:r>
            <a:r>
              <a:rPr lang="ja-JP" altLang="en-US" sz="1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1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R7.7.</a:t>
            </a:r>
            <a:r>
              <a:rPr lang="ja-JP" altLang="en-US" sz="1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２２より前に出産</a:t>
            </a:r>
            <a:r>
              <a:rPr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）のママ　　から３歳児のいるママまで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生後３か月から未就園児の</a:t>
            </a:r>
            <a:r>
              <a:rPr kumimoji="1" lang="ja-JP" altLang="en-US" sz="1600" b="1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託児あり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。（先着１０名）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運動しやすい服装でご参加ください（ヨガマット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or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バスタオル持参）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3A3532D-6E21-634B-B18C-3A6C4B57E8AF}"/>
              </a:ext>
            </a:extLst>
          </p:cNvPr>
          <p:cNvSpPr txBox="1"/>
          <p:nvPr/>
        </p:nvSpPr>
        <p:spPr>
          <a:xfrm>
            <a:off x="607147" y="7304694"/>
            <a:ext cx="6083914" cy="1702440"/>
          </a:xfrm>
          <a:prstGeom prst="rect">
            <a:avLst/>
          </a:prstGeom>
          <a:solidFill>
            <a:schemeClr val="bg1"/>
          </a:solidFill>
        </p:spPr>
        <p:txBody>
          <a:bodyPr wrap="square" bIns="108000" rtlCol="0" anchor="b" anchorCtr="1">
            <a:spAutoFit/>
          </a:bodyPr>
          <a:lstStyle/>
          <a:p>
            <a:pPr>
              <a:lnSpc>
                <a:spcPts val="3100"/>
              </a:lnSpc>
            </a:pPr>
            <a:r>
              <a:rPr lang="ja-JP" altLang="en-US" sz="1800" dirty="0">
                <a:solidFill>
                  <a:srgbClr val="EC6D81"/>
                </a:solidFill>
              </a:rPr>
              <a:t>●</a:t>
            </a:r>
            <a:r>
              <a:rPr lang="ja-JP" altLang="en-US" sz="1800" dirty="0"/>
              <a:t>妊娠中～産後に尿漏れや腰痛はありませんか？</a:t>
            </a:r>
            <a:endParaRPr lang="en-US" altLang="ja-JP" sz="1800" dirty="0"/>
          </a:p>
          <a:p>
            <a:pPr>
              <a:lnSpc>
                <a:spcPts val="3100"/>
              </a:lnSpc>
            </a:pPr>
            <a:r>
              <a:rPr lang="ja-JP" altLang="en-US" sz="1800" dirty="0">
                <a:solidFill>
                  <a:srgbClr val="EC6D81"/>
                </a:solidFill>
              </a:rPr>
              <a:t>●</a:t>
            </a:r>
            <a:r>
              <a:rPr lang="ja-JP" altLang="en-US" sz="1800" dirty="0"/>
              <a:t>美姿勢でキュッとしまったウエストを目指してみませんか？</a:t>
            </a:r>
          </a:p>
          <a:p>
            <a:pPr>
              <a:lnSpc>
                <a:spcPts val="3100"/>
              </a:lnSpc>
            </a:pPr>
            <a:r>
              <a:rPr lang="ja-JP" altLang="en-US" sz="1800" dirty="0">
                <a:solidFill>
                  <a:srgbClr val="EC6D81"/>
                </a:solidFill>
              </a:rPr>
              <a:t>●</a:t>
            </a:r>
            <a:r>
              <a:rPr lang="ja-JP" altLang="en-US" sz="1800" dirty="0"/>
              <a:t>抱っこ紐を正しく使えていますか？</a:t>
            </a:r>
            <a:endParaRPr lang="en-US" altLang="ja-JP" sz="1800" dirty="0"/>
          </a:p>
          <a:p>
            <a:pPr>
              <a:lnSpc>
                <a:spcPts val="3100"/>
              </a:lnSpc>
            </a:pPr>
            <a:r>
              <a:rPr lang="ja-JP" altLang="en-US" sz="1800" dirty="0">
                <a:solidFill>
                  <a:srgbClr val="EC6D81"/>
                </a:solidFill>
              </a:rPr>
              <a:t>●</a:t>
            </a:r>
            <a:r>
              <a:rPr lang="ja-JP" altLang="en-US" sz="1800" dirty="0"/>
              <a:t>簡単な運動を女性理学療法士が紹介します！</a:t>
            </a:r>
            <a:endParaRPr lang="en-US" altLang="ja-JP" sz="1800" dirty="0"/>
          </a:p>
        </p:txBody>
      </p:sp>
      <p:sp>
        <p:nvSpPr>
          <p:cNvPr id="19" name="ホームベース 18">
            <a:extLst>
              <a:ext uri="{FF2B5EF4-FFF2-40B4-BE49-F238E27FC236}">
                <a16:creationId xmlns:a16="http://schemas.microsoft.com/office/drawing/2014/main" id="{AE7802E1-F71F-D041-A04F-69ABCB519099}"/>
              </a:ext>
            </a:extLst>
          </p:cNvPr>
          <p:cNvSpPr/>
          <p:nvPr/>
        </p:nvSpPr>
        <p:spPr>
          <a:xfrm>
            <a:off x="274800" y="9249188"/>
            <a:ext cx="1706400" cy="4464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ysClr val="windowText" lastClr="000000"/>
                </a:solidFill>
              </a:rPr>
              <a:t>お申込み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444B12-5D30-9B49-8FEC-883C1AB365C0}"/>
              </a:ext>
            </a:extLst>
          </p:cNvPr>
          <p:cNvSpPr txBox="1"/>
          <p:nvPr/>
        </p:nvSpPr>
        <p:spPr>
          <a:xfrm>
            <a:off x="1981200" y="9966489"/>
            <a:ext cx="634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静岡県理学療法士会</a:t>
            </a:r>
            <a:r>
              <a:rPr lang="en-US" altLang="ja-JP" sz="2000" b="1" dirty="0"/>
              <a:t>    </a:t>
            </a:r>
            <a:r>
              <a:rPr lang="en-US" altLang="ja-JP" sz="2000" b="1" dirty="0" err="1"/>
              <a:t>kenkou@shizuoka-pt.com</a:t>
            </a:r>
            <a:r>
              <a:rPr kumimoji="1" lang="ja-JP" altLang="en-US" sz="1800" b="1" dirty="0"/>
              <a:t>　</a:t>
            </a:r>
            <a:endParaRPr kumimoji="1" lang="en-US" altLang="ja-JP" sz="18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2057AD-F6C3-A044-ACF2-EA861E0CA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944" y="7009390"/>
            <a:ext cx="1267879" cy="2147898"/>
          </a:xfrm>
          <a:prstGeom prst="rect">
            <a:avLst/>
          </a:prstGeom>
        </p:spPr>
      </p:pic>
      <p:sp>
        <p:nvSpPr>
          <p:cNvPr id="16" name="ホームベース 15">
            <a:extLst>
              <a:ext uri="{FF2B5EF4-FFF2-40B4-BE49-F238E27FC236}">
                <a16:creationId xmlns:a16="http://schemas.microsoft.com/office/drawing/2014/main" id="{AE7802E1-F71F-D041-A04F-69ABCB519099}"/>
              </a:ext>
            </a:extLst>
          </p:cNvPr>
          <p:cNvSpPr/>
          <p:nvPr/>
        </p:nvSpPr>
        <p:spPr>
          <a:xfrm>
            <a:off x="273303" y="9797828"/>
            <a:ext cx="1707897" cy="70878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</a:rPr>
              <a:t>お問合わせ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444B12-5D30-9B49-8FEC-883C1AB365C0}"/>
              </a:ext>
            </a:extLst>
          </p:cNvPr>
          <p:cNvSpPr txBox="1"/>
          <p:nvPr/>
        </p:nvSpPr>
        <p:spPr>
          <a:xfrm>
            <a:off x="1981200" y="9259528"/>
            <a:ext cx="5129152" cy="70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 </a:t>
            </a:r>
            <a:r>
              <a:rPr lang="ja-JP" altLang="en-US" b="1" dirty="0">
                <a:latin typeface="+mn-ea"/>
              </a:rPr>
              <a:t>１０月１日（水）　１３：００～三ヶ日児童館まで</a:t>
            </a:r>
            <a:endParaRPr lang="en-US" altLang="ja-JP" b="1" dirty="0">
              <a:latin typeface="+mn-ea"/>
            </a:endParaRPr>
          </a:p>
          <a:p>
            <a:r>
              <a:rPr lang="ja-JP" altLang="en-US" sz="1100" b="1" dirty="0">
                <a:latin typeface="+mn-ea"/>
              </a:rPr>
              <a:t>　　</a:t>
            </a:r>
            <a:r>
              <a:rPr lang="en-US" altLang="ja-JP" sz="2000" b="1" dirty="0">
                <a:latin typeface="+mn-ea"/>
              </a:rPr>
              <a:t>TEL053-524-2929</a:t>
            </a:r>
          </a:p>
        </p:txBody>
      </p:sp>
    </p:spTree>
    <p:extLst>
      <p:ext uri="{BB962C8B-B14F-4D97-AF65-F5344CB8AC3E}">
        <p14:creationId xmlns:p14="http://schemas.microsoft.com/office/powerpoint/2010/main" val="2228265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712</TotalTime>
  <Words>178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HGP創英角ﾎﾟｯﾌﾟ体</vt:lpstr>
      <vt:lpstr>HGS創英角ﾎﾟｯﾌﾟ体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PT</dc:creator>
  <cp:lastModifiedBy>児童館 三ヶ日</cp:lastModifiedBy>
  <cp:revision>71</cp:revision>
  <cp:lastPrinted>2015-03-02T04:29:22Z</cp:lastPrinted>
  <dcterms:created xsi:type="dcterms:W3CDTF">2013-08-07T01:16:52Z</dcterms:created>
  <dcterms:modified xsi:type="dcterms:W3CDTF">2025-09-30T05:41:24Z</dcterms:modified>
</cp:coreProperties>
</file>